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70" r:id="rId12"/>
    <p:sldId id="266" r:id="rId13"/>
    <p:sldId id="273" r:id="rId14"/>
    <p:sldId id="269" r:id="rId15"/>
    <p:sldId id="277" r:id="rId16"/>
    <p:sldId id="278" r:id="rId17"/>
    <p:sldId id="280" r:id="rId18"/>
    <p:sldId id="282" r:id="rId19"/>
    <p:sldId id="283" r:id="rId20"/>
    <p:sldId id="284" r:id="rId21"/>
    <p:sldId id="1266" r:id="rId22"/>
    <p:sldId id="1267" r:id="rId23"/>
    <p:sldId id="1262" r:id="rId24"/>
    <p:sldId id="1268" r:id="rId25"/>
    <p:sldId id="281" r:id="rId26"/>
    <p:sldId id="1269" r:id="rId27"/>
    <p:sldId id="276" r:id="rId28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E2B8"/>
    <a:srgbClr val="304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1C587-14DD-8F86-FFFC-4C175A3AE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ADA5E4-88B6-5E67-2CC6-031112D89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49DA5-BDCA-32B1-34BD-512A7680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FD9B7-62CF-838E-4CB8-1EC2504D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868EE6-28B9-BCA1-32F1-3563997E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7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BE12F-9D23-B396-984E-36E3281F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5545D-34A7-25A9-E0A4-F6C27866D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CBE3F-65C8-57A6-8526-D0B7598A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0D93CC-D547-A622-4222-59E5A582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C0D3A-FE5F-51F9-CC10-285242FF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06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CA04CD-AEEA-FD40-0AD5-8481D0A9A6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77EE59-B40C-7CC3-7A23-0FAB7789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DF3E7-B9E8-F333-4059-7D43372D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826ABC-CC85-8C8B-E522-2E0463D7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6D314-AA77-57B4-EE41-117E3DE8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5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3FCF4-19A9-4BE9-E59E-9FC65E5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C6FE7-C5D7-6BA0-FD51-159EA0B29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9A953-34DC-F705-117E-B9ACA6DC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5B1B9-CB0C-4226-35A8-63358F8A7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7B2206-2AEF-5D14-9F19-A7917D2B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0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C8B1-D850-2A00-341A-5148B47C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935B6-00DD-1DAC-E490-1798ADD5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4F7B2-DA5C-A8F2-C9FA-883C979C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4EFD4-60E4-244F-38AC-DFE1E59C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EC6AD2-F265-526B-D837-D369EB3B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0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EFC9-508D-F416-95ED-0951B3DA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495721-B68A-DB62-A460-DF6CA905F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45D434-F5FF-F415-4E35-80E2516BC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015B74-A95B-3FDB-2BD8-2C228D73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E53587-05CB-3FA4-9BDA-FB91B566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F69AA-083A-80D6-44D7-1A4F5FB6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962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5141E-3322-5D4C-207B-FF710EA4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FD3D2-36F3-AA34-6861-DCDFDBD84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69679A-C314-A8C0-0294-D4EF24AA0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DAE220-B432-87DD-ACD9-24547C5F1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39F498-D8B8-81F8-CD90-BC2E230C9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C3EFC4-8824-5996-2C8A-892CF8DA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9D735-95CB-0C1D-7B91-1082DCA7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4FB8C9-56D8-7931-3B3E-4F01FD08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39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184B-DAA1-2E86-50CB-0192FBCE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C0A5C1-7597-8E85-7DB9-2FE3AEF8E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3D4B12-7FAB-6DF2-D262-3FD0C046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45B7C4-B847-D8C9-3A77-43E68712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47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DAE643-D697-65CF-7883-10F2503D2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615B6A-D6B4-F089-FA62-50C75BEA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C7B6DC-8026-D7FB-60C0-78693AA7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46CCA-5BDB-9CA3-978F-A8BEF804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8D33B-06D2-04C5-8C94-F25FF6D4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A7F74-0209-DB90-C55E-839912D9C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3217F-C074-2771-E065-488B719D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03BD7E-BC81-DBE1-4820-1E11EBB3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9D36A-07A0-9E48-1DB9-EF56998F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8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7A4D1-E45B-25AF-30C9-13CDE223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8547C6-CEC2-A42A-2C7B-4C11C0EFD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E055A9-667D-5E73-E5DA-72CF7E88D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B8848A-7269-0D94-27F4-E984A32A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A012D2-BDA4-FE60-4A4B-AE90B925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633BAA-D20E-DBE8-C139-8F2F977E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D7B0D4-3D27-789C-41BE-42427170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5D755-0C56-4D6F-2C5C-7380684DC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CAB926-76BE-A1C1-85E5-84CF45FA2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E8FF7-F3A5-4029-BF9F-7358F6D82F9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C57B7-1629-10D7-9AE5-44D7BEB6D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AF229-ED0A-AB42-A589-763311A1D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BA9C-50E5-4DA8-AF33-54E4216BD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9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A796F68-8131-5039-7A27-C0AEB82C1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년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16575B0D-E06A-8E2B-12C7-6756F657B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7943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E6E55F8-15A4-A5A6-88D1-B45D1E7C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만화 영화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6886F151-1126-58E4-220E-35BD004D3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의류, 인간의 얼굴, 소녀이(가) 표시된 사진&#10;&#10;자동 생성된 설명">
            <a:extLst>
              <a:ext uri="{FF2B5EF4-FFF2-40B4-BE49-F238E27FC236}">
                <a16:creationId xmlns:a16="http://schemas.microsoft.com/office/drawing/2014/main" id="{3416DFDF-01FF-7978-D5D7-ADD4B5FAD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4124CB00-9795-4559-1ECD-B10D8AF6A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휴대 전화, 스크린샷, 휴대용 통신 장치이(가) 표시된 사진&#10;&#10;자동 생성된 설명">
            <a:extLst>
              <a:ext uri="{FF2B5EF4-FFF2-40B4-BE49-F238E27FC236}">
                <a16:creationId xmlns:a16="http://schemas.microsoft.com/office/drawing/2014/main" id="{3BCC0016-AB64-6043-5AC6-C36AA441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964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휴대 전화, 스크린샷, 정보기기이(가) 표시된 사진&#10;&#10;자동 생성된 설명">
            <a:extLst>
              <a:ext uri="{FF2B5EF4-FFF2-40B4-BE49-F238E27FC236}">
                <a16:creationId xmlns:a16="http://schemas.microsoft.com/office/drawing/2014/main" id="{57159499-14AC-7F1E-1294-1D9E3C94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41463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6884429-974F-5398-F20D-034A6D9B5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B421B-1ACF-8EDE-A864-84981397F510}"/>
              </a:ext>
            </a:extLst>
          </p:cNvPr>
          <p:cNvSpPr txBox="1"/>
          <p:nvPr/>
        </p:nvSpPr>
        <p:spPr>
          <a:xfrm>
            <a:off x="6096000" y="1597462"/>
            <a:ext cx="3223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Price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AC5CC-A498-94EA-3CCE-D83E7D016F0E}"/>
              </a:ext>
            </a:extLst>
          </p:cNvPr>
          <p:cNvSpPr txBox="1"/>
          <p:nvPr/>
        </p:nvSpPr>
        <p:spPr>
          <a:xfrm>
            <a:off x="6096000" y="2927508"/>
            <a:ext cx="56832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Standard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03E09-D2F3-AB34-ABAD-2DB6AC5FCC92}"/>
              </a:ext>
            </a:extLst>
          </p:cNvPr>
          <p:cNvSpPr txBox="1"/>
          <p:nvPr/>
        </p:nvSpPr>
        <p:spPr>
          <a:xfrm>
            <a:off x="6096000" y="4278531"/>
            <a:ext cx="5806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Big Event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0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6884429-974F-5398-F20D-034A6D9B5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B421B-1ACF-8EDE-A864-84981397F510}"/>
              </a:ext>
            </a:extLst>
          </p:cNvPr>
          <p:cNvSpPr txBox="1"/>
          <p:nvPr/>
        </p:nvSpPr>
        <p:spPr>
          <a:xfrm>
            <a:off x="6096000" y="1597462"/>
            <a:ext cx="3223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Price</a:t>
            </a:r>
            <a:endParaRPr lang="ko-KR" altLang="en-US" sz="9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AC5CC-A498-94EA-3CCE-D83E7D016F0E}"/>
              </a:ext>
            </a:extLst>
          </p:cNvPr>
          <p:cNvSpPr txBox="1"/>
          <p:nvPr/>
        </p:nvSpPr>
        <p:spPr>
          <a:xfrm>
            <a:off x="6096000" y="2927508"/>
            <a:ext cx="56832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Standard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03E09-D2F3-AB34-ABAD-2DB6AC5FCC92}"/>
              </a:ext>
            </a:extLst>
          </p:cNvPr>
          <p:cNvSpPr txBox="1"/>
          <p:nvPr/>
        </p:nvSpPr>
        <p:spPr>
          <a:xfrm>
            <a:off x="6096000" y="4278531"/>
            <a:ext cx="5806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Big Event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55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6884429-974F-5398-F20D-034A6D9B5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B421B-1ACF-8EDE-A864-84981397F510}"/>
              </a:ext>
            </a:extLst>
          </p:cNvPr>
          <p:cNvSpPr txBox="1"/>
          <p:nvPr/>
        </p:nvSpPr>
        <p:spPr>
          <a:xfrm>
            <a:off x="6096000" y="1597462"/>
            <a:ext cx="3223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Price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AC5CC-A498-94EA-3CCE-D83E7D016F0E}"/>
              </a:ext>
            </a:extLst>
          </p:cNvPr>
          <p:cNvSpPr txBox="1"/>
          <p:nvPr/>
        </p:nvSpPr>
        <p:spPr>
          <a:xfrm>
            <a:off x="6096000" y="2927508"/>
            <a:ext cx="56832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Standard</a:t>
            </a:r>
            <a:endParaRPr lang="ko-KR" altLang="en-US" sz="9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03E09-D2F3-AB34-ABAD-2DB6AC5FCC92}"/>
              </a:ext>
            </a:extLst>
          </p:cNvPr>
          <p:cNvSpPr txBox="1"/>
          <p:nvPr/>
        </p:nvSpPr>
        <p:spPr>
          <a:xfrm>
            <a:off x="6096000" y="4278531"/>
            <a:ext cx="5806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Big Event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89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2A13B7C-F5D4-8A2C-8D1E-5BA3914CD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6884429-974F-5398-F20D-034A6D9B5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B421B-1ACF-8EDE-A864-84981397F510}"/>
              </a:ext>
            </a:extLst>
          </p:cNvPr>
          <p:cNvSpPr txBox="1"/>
          <p:nvPr/>
        </p:nvSpPr>
        <p:spPr>
          <a:xfrm>
            <a:off x="6096000" y="1597462"/>
            <a:ext cx="3223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Price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AC5CC-A498-94EA-3CCE-D83E7D016F0E}"/>
              </a:ext>
            </a:extLst>
          </p:cNvPr>
          <p:cNvSpPr txBox="1"/>
          <p:nvPr/>
        </p:nvSpPr>
        <p:spPr>
          <a:xfrm>
            <a:off x="6096000" y="2927508"/>
            <a:ext cx="56832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Standard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03E09-D2F3-AB34-ABAD-2DB6AC5FCC92}"/>
              </a:ext>
            </a:extLst>
          </p:cNvPr>
          <p:cNvSpPr txBox="1"/>
          <p:nvPr/>
        </p:nvSpPr>
        <p:spPr>
          <a:xfrm>
            <a:off x="6096000" y="4278531"/>
            <a:ext cx="5806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Big Event</a:t>
            </a:r>
            <a:endParaRPr lang="ko-KR" altLang="en-US" sz="9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94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3CD4226-6E86-5547-D9E6-5C80920A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2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E8E5977-692A-6541-70E5-888998E6A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73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그린, 디자인이(가) 표시된 사진&#10;&#10;자동 생성된 설명">
            <a:extLst>
              <a:ext uri="{FF2B5EF4-FFF2-40B4-BE49-F238E27FC236}">
                <a16:creationId xmlns:a16="http://schemas.microsoft.com/office/drawing/2014/main" id="{7C04A592-5E25-7644-829A-968A9025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KakaoTalk_20231212_195057507">
            <a:hlinkClick r:id="" action="ppaction://media"/>
            <a:extLst>
              <a:ext uri="{FF2B5EF4-FFF2-40B4-BE49-F238E27FC236}">
                <a16:creationId xmlns:a16="http://schemas.microsoft.com/office/drawing/2014/main" id="{46C4B777-0CFD-E740-05BB-065ACAF0F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4841354" y="1291772"/>
            <a:ext cx="2515517" cy="5422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BD679E-E5F4-C242-C26B-BA5A970F4D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636"/>
          <a:stretch/>
        </p:blipFill>
        <p:spPr>
          <a:xfrm>
            <a:off x="4597915" y="1070839"/>
            <a:ext cx="2996169" cy="57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2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BA4742CB-5C60-762D-7A6A-B7050AEA8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8B1704-06E0-5691-25F9-07758EBA7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325" y="2414589"/>
            <a:ext cx="2055910" cy="4149371"/>
          </a:xfrm>
          <a:prstGeom prst="rect">
            <a:avLst/>
          </a:prstGeom>
        </p:spPr>
      </p:pic>
      <p:pic>
        <p:nvPicPr>
          <p:cNvPr id="15" name="그림 1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08895B6-8B91-2E2E-DEED-F7ACA3EF1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42" y="2414588"/>
            <a:ext cx="2055910" cy="4149372"/>
          </a:xfrm>
          <a:prstGeom prst="rect">
            <a:avLst/>
          </a:prstGeom>
        </p:spPr>
      </p:pic>
      <p:pic>
        <p:nvPicPr>
          <p:cNvPr id="27" name="그래픽 26" descr="오른쪽 캐럿 윤곽선">
            <a:extLst>
              <a:ext uri="{FF2B5EF4-FFF2-40B4-BE49-F238E27FC236}">
                <a16:creationId xmlns:a16="http://schemas.microsoft.com/office/drawing/2014/main" id="{CE5A964B-26AF-A3DC-1A5D-9129535A8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742" y="4032074"/>
            <a:ext cx="914400" cy="91440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91BC713-489C-4BCF-4AD3-1B68C39AA5BE}"/>
              </a:ext>
            </a:extLst>
          </p:cNvPr>
          <p:cNvCxnSpPr>
            <a:cxnSpLocks/>
          </p:cNvCxnSpPr>
          <p:nvPr/>
        </p:nvCxnSpPr>
        <p:spPr>
          <a:xfrm flipV="1">
            <a:off x="2235994" y="2414588"/>
            <a:ext cx="4262437" cy="2328862"/>
          </a:xfrm>
          <a:prstGeom prst="line">
            <a:avLst/>
          </a:prstGeom>
          <a:ln>
            <a:solidFill>
              <a:srgbClr val="3044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A69CE5A-03D2-E2FA-2FFA-762AA3F8774E}"/>
              </a:ext>
            </a:extLst>
          </p:cNvPr>
          <p:cNvCxnSpPr>
            <a:cxnSpLocks/>
          </p:cNvCxnSpPr>
          <p:nvPr/>
        </p:nvCxnSpPr>
        <p:spPr>
          <a:xfrm flipV="1">
            <a:off x="3543300" y="6563960"/>
            <a:ext cx="4848225" cy="856015"/>
          </a:xfrm>
          <a:prstGeom prst="line">
            <a:avLst/>
          </a:prstGeom>
          <a:ln>
            <a:solidFill>
              <a:srgbClr val="3044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908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휴대 전화, 스크린샷이(가) 표시된 사진&#10;&#10;자동 생성된 설명">
            <a:extLst>
              <a:ext uri="{FF2B5EF4-FFF2-40B4-BE49-F238E27FC236}">
                <a16:creationId xmlns:a16="http://schemas.microsoft.com/office/drawing/2014/main" id="{023AB6F9-1836-04D2-4515-BAF202F7D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휴대 전화, 지도, 스크린샷이(가) 표시된 사진&#10;&#10;자동 생성된 설명">
            <a:extLst>
              <a:ext uri="{FF2B5EF4-FFF2-40B4-BE49-F238E27FC236}">
                <a16:creationId xmlns:a16="http://schemas.microsoft.com/office/drawing/2014/main" id="{7728E500-AD58-4A2E-DC5D-AD035B5AB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8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1BB0DC6-F4AC-34E1-3836-9A166D8C2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A73FAD2-1191-8754-5A4A-F48598244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7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FD28B9D-913D-C7CA-0762-36690270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3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꽃, 의류, 혼례이(가) 표시된 사진&#10;&#10;자동 생성된 설명">
            <a:extLst>
              <a:ext uri="{FF2B5EF4-FFF2-40B4-BE49-F238E27FC236}">
                <a16:creationId xmlns:a16="http://schemas.microsoft.com/office/drawing/2014/main" id="{1817A3CB-BC0C-D723-C2FE-4FE6C2F74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176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꽃, 혼례, 신부이(가) 표시된 사진&#10;&#10;자동 생성된 설명">
            <a:extLst>
              <a:ext uri="{FF2B5EF4-FFF2-40B4-BE49-F238E27FC236}">
                <a16:creationId xmlns:a16="http://schemas.microsoft.com/office/drawing/2014/main" id="{F94980A6-AA5C-076F-78F8-4C1F511C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3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의류, 웨딩드레스이(가) 표시된 사진&#10;&#10;자동 생성된 설명">
            <a:extLst>
              <a:ext uri="{FF2B5EF4-FFF2-40B4-BE49-F238E27FC236}">
                <a16:creationId xmlns:a16="http://schemas.microsoft.com/office/drawing/2014/main" id="{1D7561AF-BC94-0B52-A141-7EF109E4F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707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D7C9C8BF-CBAD-E389-0D78-18E3BE31E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6041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애니메이션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AD5BD71F-3B71-0525-5CEB-BD6285CE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520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16</Words>
  <Application>Microsoft Office PowerPoint</Application>
  <PresentationFormat>와이드스크린</PresentationFormat>
  <Paragraphs>12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Arial</vt:lpstr>
      <vt:lpstr>맑은 고딕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이승범</dc:creator>
  <cp:lastModifiedBy>이승범</cp:lastModifiedBy>
  <cp:revision>12</cp:revision>
  <dcterms:created xsi:type="dcterms:W3CDTF">2023-12-12T05:05:52Z</dcterms:created>
  <dcterms:modified xsi:type="dcterms:W3CDTF">2023-12-16T07:23:52Z</dcterms:modified>
</cp:coreProperties>
</file>